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0080625" cy="5670550"/>
  <p:notesSz cx="7559675" cy="106918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84" y="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9D15CB24-810B-477B-BF69-3F6E3C670C29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it-IT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Arial" pitchFamily="2"/>
            </a:endParaRP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ADEB2D0-D760-43EC-AD91-EA4B3BF3531B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it-IT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Arial" pitchFamily="2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810E479-1792-433E-9E81-B6EEC15F0E17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it-IT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Arial" pitchFamily="2"/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D72A59B-7B47-4FE7-89DF-038C01781AF8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6E8E75B5-A72B-425C-B86B-0BFE2BCE8B9E}" type="slidenum">
              <a:t>‹N›</a:t>
            </a:fld>
            <a:endParaRPr lang="it-IT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Ari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5652465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89581EF-EF75-46C7-9B1D-EA4FA6E241B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6000" y="812520"/>
            <a:ext cx="7127279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760FBCA-545B-4493-87DA-7611F3328655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it-IT"/>
          </a:p>
        </p:txBody>
      </p:sp>
      <p:sp>
        <p:nvSpPr>
          <p:cNvPr id="4" name="Segnaposto intestazione 3">
            <a:extLst>
              <a:ext uri="{FF2B5EF4-FFF2-40B4-BE49-F238E27FC236}">
                <a16:creationId xmlns:a16="http://schemas.microsoft.com/office/drawing/2014/main" id="{1D3CC3B2-E7DC-422E-9FC5-3122B3F20CDB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rtl="0" hangingPunct="0">
              <a:buNone/>
              <a:tabLst/>
              <a:defRPr lang="it-IT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it-IT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0908A7C-301A-458B-924B-B0A6841AC47B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r" rtl="0" hangingPunct="0">
              <a:buNone/>
              <a:tabLst/>
              <a:defRPr lang="it-IT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85B845C-21C4-4D98-8230-9DBF6ADAB528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>
            <a:noAutofit/>
          </a:bodyPr>
          <a:lstStyle>
            <a:lvl1pPr lvl="0" rtl="0" hangingPunct="0">
              <a:buNone/>
              <a:tabLst/>
              <a:defRPr lang="it-IT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2EB416D-875A-41E5-9F12-9EED3C81173D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>
            <a:noAutofit/>
          </a:bodyPr>
          <a:lstStyle>
            <a:lvl1pPr lvl="0" algn="r" rtl="0" hangingPunct="0">
              <a:buNone/>
              <a:tabLst/>
              <a:defRPr lang="it-IT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fld id="{BBDA29F6-A7C0-41D4-BD34-0D638CBF90D3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9804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it-IT" sz="2000" b="0" i="0" u="none" strike="noStrike" kern="1200" cap="none">
        <a:ln>
          <a:noFill/>
        </a:ln>
        <a:highlight>
          <a:scrgbClr r="0" g="0" b="0">
            <a:alpha val="0"/>
          </a:scrgbClr>
        </a:highlight>
        <a:latin typeface="Liberation Sans" pitchFamily="18"/>
        <a:ea typeface="Microsoft YaHei" pitchFamily="2"/>
        <a:cs typeface="Ari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039C0CC-A175-4A39-9EFE-3F9FD516769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18E2934B-DA28-4F61-AAFC-5D692496AA11}" type="slidenum">
              <a:t>1</a:t>
            </a:fld>
            <a:endParaRPr lang="it-IT"/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91B26B3-19FB-4F12-B85D-DE05B64741A9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17FB597-1EDB-43ED-BF90-9F1D2ED6906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9ED31FA-F39E-4D5B-A00F-C0C6353E7056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B8E6FDBF-AE71-495C-B526-6451F9C52C60}" type="slidenum">
              <a:t>2</a:t>
            </a:fld>
            <a:endParaRPr lang="it-IT"/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2EB4569-2856-40E3-B756-E0CD19146EF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2145743-0FD3-48A7-B445-F4E3DBDDD10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78E7DC3-B2F7-4BC9-9B46-746FDBCA608C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49876F95-8F8A-45FE-84EB-B747E17DC71C}" type="slidenum">
              <a:t>3</a:t>
            </a:fld>
            <a:endParaRPr lang="it-IT"/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126AA89-6C3F-467A-A591-2745C022366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C26369C-2987-47FF-B63D-98EF02D8C58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ED36BD1-C1E0-40FF-B3F6-43065B303943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362433AF-E66D-499C-B089-1232583B5277}" type="slidenum">
              <a:t>4</a:t>
            </a:fld>
            <a:endParaRPr lang="it-IT"/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F43DF07-C090-4A94-AD1F-7A7BABA4227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5279361-03FE-45B6-BB21-91A2748B2E1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C18B227-8202-4068-81C1-6AEF6B0E1C26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7F0B2CBE-B8F9-4089-9165-D7021B04EA84}" type="slidenum">
              <a:t>5</a:t>
            </a:fld>
            <a:endParaRPr lang="it-IT"/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C10B7BB-FF6F-47DB-843D-6FF345F4709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5BFB867-7818-4AAE-A16C-EA47765FE67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5B4123E-4391-4729-AB65-38C8A421B6E8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F1FB78E5-9EF9-4425-B294-C056D85F1ADF}" type="slidenum">
              <a:t>6</a:t>
            </a:fld>
            <a:endParaRPr lang="it-IT"/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3573699-0807-4D37-A434-F722EFDE4C8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D837353-B5F2-4238-8FFF-C4EA61BE735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627DE85-F38B-4CA8-933D-E857A81CD9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475" y="928688"/>
            <a:ext cx="7559675" cy="197326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CDD4E69-848D-4C16-9662-775E49BDFC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475" y="2978150"/>
            <a:ext cx="7559675" cy="137001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371E622-EB5E-45C8-8419-D73F317BD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97A9FD5-C881-4305-8598-4255DA2C7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B2C01E-A3D5-42C9-9C0B-01219A0EF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D0D8C89-712E-412F-8AB9-3D1179ED5C6E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961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1CDCC09-6A9F-4B36-B054-FD755650C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A090D82-145E-4401-AB8F-C613A97412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8DE2E44-3670-44A3-8504-B65D68114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98B39D8-8FA2-456A-BE5A-16383332E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5197554-E3F1-4A1B-85E9-5E7AC4DED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B06552E-BAA9-4A83-B7FB-C9D9AEF43832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301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32A2E5D8-BE66-43EC-A2A6-59196B2497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08850" y="225425"/>
            <a:ext cx="2266950" cy="43894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6FB40F3-B247-43BE-AE3B-F5954DBE61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03238" y="225425"/>
            <a:ext cx="6653212" cy="43894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088B8E0-04DB-421C-BA2B-DF15782F6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CF8F56-1C3E-4734-8FCE-946045D86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9A32643-2B20-4FFF-B182-60F07E83A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D2E5FA9-EAB4-4F5B-8440-51522330D834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8463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D7CBC96-F04E-41E7-9861-1F04AFE53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DE906BA-DB3A-4353-A0C9-8D04F65FB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5A29932-1FCE-421D-B38F-ADFA3EAED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47A6CE8-CB6E-4A93-B6B9-A4DF90771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8B3B67A-7819-4B68-A09A-BF50462E2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E798960-33B5-406A-84DD-EE6E7C46BCFF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5059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BA3931E-DC04-4906-9EDE-9D3C7F6DF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1414463"/>
            <a:ext cx="8694737" cy="23574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661C94B-3641-4440-BA25-CB748E6B0D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7388" y="3794125"/>
            <a:ext cx="8694737" cy="124142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4998B0D-137E-4F41-9D6E-1A1E3F3E1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B272BF3-088F-4BA2-9181-DABFD375C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BB1BE80-137E-474F-A96A-F2EA5CE02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1209A2A-9697-4C17-8B8A-467ED9CF761B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6027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7FF4277-3329-4AEC-84EF-2FD7BE773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FDDDB-15C5-4459-BC81-E4AB958921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3238" y="1327150"/>
            <a:ext cx="4459287" cy="328771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6840B5B-EBCE-4165-A50F-F2902A653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14925" y="1327150"/>
            <a:ext cx="4460875" cy="328771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4FFE4AD-4694-45C0-A4C8-0709385E2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7365A05-6E1A-4EED-B7DD-7B0E85B59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25223A0-6A91-41B1-A14B-D624EA888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41B0188-E63F-497D-BCF1-D3E58D613389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1874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68B3021-FE4C-463A-94E7-722DA35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01625"/>
            <a:ext cx="8694737" cy="10969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7088F9B-0F81-4FF0-B46D-1680E99E56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738" y="1390650"/>
            <a:ext cx="426561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1043A40-B9E3-46A5-8C1C-9402F44FAB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738" y="2071688"/>
            <a:ext cx="4265612" cy="304641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66D6E9F-A426-43EE-B170-054CDA4E50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03813" y="1390650"/>
            <a:ext cx="428466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0A1A415D-D118-48CB-9044-26D8447CC0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3813" y="2071688"/>
            <a:ext cx="4284662" cy="304641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09C40A15-A323-4B66-947E-DF6E17D15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4828ED46-F595-4072-A18E-7647F8D73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41BC889-78C3-4304-86F6-A11BE5D76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CFF4214-7836-4C7D-9DA3-F43A6FC40BEF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3107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A4B665-510A-4B31-BE9B-93DAC9732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FAFD921-B416-4068-8DCE-F820F6C0F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4055B54-E919-4496-AC5D-3E6B51923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981E598-EBB9-4E59-8725-2C5C78C48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F61AE8-F7EC-4909-B8E0-FC2C4ECDC04E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4854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B0154293-E362-4096-9531-A9FBE8D08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0F4ADFE-1930-4139-96BC-58978461F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7059665-6D42-4C99-A07F-068BC203F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2A8FE4-CCC9-407E-81AD-175A0B82FDDA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918371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E5DB57-220C-4D08-AC93-C7001F4D0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D6000B8-745A-4BE0-AE61-C1D6D3929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4A78522F-7443-4512-A888-D363F07F36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90329E2-C0A9-4F78-8701-F7EC28404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E6F6C33-B2BB-424C-A62F-C567AD544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836BBF3-DB44-475E-82EA-3DA930168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F7A4AE1-96DC-45F5-87E7-45932022A8E6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2413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91F46D-C873-4A8D-B789-2ADCAFCBF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6012BEE5-9CEE-45B4-B2E8-03B8FEC810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49F7757-94AF-4855-9F8C-8359BBF8AF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170B7D6-BC92-46AA-B5EB-DB0404BC4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19DC3A4-6F20-4100-967B-96E0F843D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0FA50E4-2B68-48E5-89C4-20FC644AD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17DD526-C6B6-4840-84BD-6CCDA51DBD3B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9390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9DFA5D2F-DF83-4D47-9B14-570C28EE599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999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A33FB13-8490-4D6E-A876-8C68EDF60D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3999" y="1326600"/>
            <a:ext cx="9071640" cy="32882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E9AB217-44EA-47A1-81F8-E854A45D2F9F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503999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rtl="0" hangingPunct="0">
              <a:buNone/>
              <a:tabLst/>
              <a:defRPr lang="it-IT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0CA43DE-417B-41F0-9C62-5DB872C67B6A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ctr" rtl="0" hangingPunct="0">
              <a:buNone/>
              <a:tabLst/>
              <a:defRPr lang="it-IT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1175F88-ABEE-4822-A3A7-8D7033F84D5A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r" rtl="0" hangingPunct="0">
              <a:buNone/>
              <a:tabLst/>
              <a:defRPr lang="it-IT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fld id="{41596766-448B-4F6D-BD66-AA6F697871EE}" type="slidenum"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hangingPunct="1">
        <a:tabLst/>
        <a:defRPr lang="it-IT" sz="4400" b="0" i="0" u="none" strike="noStrike" kern="1200" cap="none">
          <a:ln>
            <a:noFill/>
          </a:ln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  <a:cs typeface="Arial" pitchFamily="2"/>
        </a:defRPr>
      </a:lvl1pPr>
    </p:titleStyle>
    <p:bodyStyle>
      <a:lvl1pPr marL="0" marR="0" indent="0" rtl="0" eaLnBrk="1" hangingPunct="1">
        <a:spcBef>
          <a:spcPts val="1414"/>
        </a:spcBef>
        <a:spcAft>
          <a:spcPts val="0"/>
        </a:spcAft>
        <a:tabLst/>
        <a:defRPr lang="it-IT" sz="3200" b="0" i="0" u="none" strike="noStrike" kern="1200" cap="none">
          <a:ln>
            <a:noFill/>
          </a:ln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  <a:cs typeface="Arial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6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6.png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9C05D4C-3DF1-4FB1-AAF5-B42CD88FB3E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3999" y="6804"/>
            <a:ext cx="9071640" cy="1384995"/>
          </a:xfrm>
        </p:spPr>
        <p:txBody>
          <a:bodyPr vert="horz">
            <a:spAutoFit/>
          </a:bodyPr>
          <a:lstStyle/>
          <a:p>
            <a:pPr lvl="0"/>
            <a:r>
              <a:rPr lang="it-IT" sz="3600" dirty="0"/>
              <a:t>Inside Out</a:t>
            </a:r>
            <a:br>
              <a:rPr lang="it-IT" sz="3600" dirty="0"/>
            </a:br>
            <a:r>
              <a:rPr lang="it-IT" sz="3600" dirty="0"/>
              <a:t>  Il Laboratorio di Emozioni</a:t>
            </a:r>
            <a:br>
              <a:rPr lang="it-IT" sz="4000" dirty="0"/>
            </a:br>
            <a:r>
              <a:rPr lang="it-IT" sz="1800" dirty="0"/>
              <a:t>di Laura </a:t>
            </a:r>
            <a:r>
              <a:rPr lang="it-IT" sz="1800" dirty="0" err="1"/>
              <a:t>Bravaccini</a:t>
            </a:r>
            <a:r>
              <a:rPr lang="it-IT" sz="1800" dirty="0"/>
              <a:t> e Caterina Baccelliere, </a:t>
            </a:r>
            <a:r>
              <a:rPr lang="it-IT" sz="1800" dirty="0" err="1"/>
              <a:t>Philos</a:t>
            </a:r>
            <a:r>
              <a:rPr lang="it-IT" sz="1800" dirty="0"/>
              <a:t>, Accademia Pedagogica, Genova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49D4D892-3DCE-4C73-B964-A2F550F3AEBC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503999" y="1620055"/>
            <a:ext cx="6349532" cy="373550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92DF9399-BF64-476B-8045-3091C5E5F64D}"/>
              </a:ext>
            </a:extLst>
          </p:cNvPr>
          <p:cNvSpPr txBox="1"/>
          <p:nvPr/>
        </p:nvSpPr>
        <p:spPr>
          <a:xfrm>
            <a:off x="7365304" y="1766170"/>
            <a:ext cx="231731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Benvenuti al Laboratorio delle Emozioni, puoi giocare con i tuoi genitori, oppure con i tuoi amici! </a:t>
            </a:r>
          </a:p>
          <a:p>
            <a:endParaRPr lang="it-IT" dirty="0"/>
          </a:p>
          <a:p>
            <a:r>
              <a:rPr lang="it-IT" dirty="0"/>
              <a:t>Noi ci giochiamo una volta a settimana, con i nostri amici e le nostre educatrici.</a:t>
            </a:r>
          </a:p>
        </p:txBody>
      </p:sp>
      <p:pic>
        <p:nvPicPr>
          <p:cNvPr id="8" name="Audio registrato">
            <a:hlinkClick r:id="" action="ppaction://media"/>
            <a:extLst>
              <a:ext uri="{FF2B5EF4-FFF2-40B4-BE49-F238E27FC236}">
                <a16:creationId xmlns:a16="http://schemas.microsoft.com/office/drawing/2014/main" id="{768FB97C-C329-4CE5-A791-8F95619C0C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60504" y="4905491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C598A5E-27A1-4D74-A1B8-A3D52BBE9F4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vert="horz">
            <a:spAutoFit/>
          </a:bodyPr>
          <a:lstStyle/>
          <a:p>
            <a:pPr lvl="0"/>
            <a:r>
              <a:rPr lang="it-IT"/>
              <a:t>GIOIA</a:t>
            </a:r>
          </a:p>
        </p:txBody>
      </p:sp>
      <p:pic>
        <p:nvPicPr>
          <p:cNvPr id="3" name="Segnaposto immagine 2">
            <a:extLst>
              <a:ext uri="{FF2B5EF4-FFF2-40B4-BE49-F238E27FC236}">
                <a16:creationId xmlns:a16="http://schemas.microsoft.com/office/drawing/2014/main" id="{3A356FE2-E1D4-4F44-A9A3-CB32BC7BA162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910080" y="1542600"/>
            <a:ext cx="2138760" cy="3288239"/>
          </a:xfr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7B4142AB-B535-412C-A0F7-EF7CFE52DCD0}"/>
              </a:ext>
            </a:extLst>
          </p:cNvPr>
          <p:cNvSpPr txBox="1"/>
          <p:nvPr/>
        </p:nvSpPr>
        <p:spPr>
          <a:xfrm>
            <a:off x="3908122" y="1542600"/>
            <a:ext cx="52624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dirty="0"/>
              <a:t>Conosci questo personaggio? </a:t>
            </a:r>
          </a:p>
          <a:p>
            <a:r>
              <a:rPr lang="it-IT" dirty="0"/>
              <a:t>      È __________________ </a:t>
            </a:r>
          </a:p>
          <a:p>
            <a:pPr marL="285750" indent="-285750">
              <a:buFontTx/>
              <a:buChar char="-"/>
            </a:pPr>
            <a:r>
              <a:rPr lang="it-IT" dirty="0"/>
              <a:t>Proviamo a trovare delle parole che assomigliano a questa emozione, dei sinonimi come:</a:t>
            </a:r>
          </a:p>
          <a:p>
            <a:r>
              <a:rPr lang="it-IT" dirty="0"/>
              <a:t>    ____________  ____________</a:t>
            </a:r>
          </a:p>
          <a:p>
            <a:pPr marL="285750" indent="-285750">
              <a:buFontTx/>
              <a:buChar char="-"/>
            </a:pPr>
            <a:r>
              <a:rPr lang="it-IT" dirty="0"/>
              <a:t>Guardiamo l’espressione del  corpo e del viso di questo personaggio e proviamo ad imitarlo</a:t>
            </a:r>
          </a:p>
          <a:p>
            <a:endParaRPr lang="it-IT" dirty="0"/>
          </a:p>
          <a:p>
            <a:pPr marL="285750" indent="-285750">
              <a:buFontTx/>
              <a:buChar char="-"/>
            </a:pPr>
            <a:r>
              <a:rPr lang="it-IT" dirty="0"/>
              <a:t>In questa settimana quando ti è capitato ti provare questa emozione? </a:t>
            </a:r>
          </a:p>
          <a:p>
            <a:r>
              <a:rPr lang="it-IT" dirty="0"/>
              <a:t>       __________________</a:t>
            </a:r>
          </a:p>
          <a:p>
            <a:endParaRPr lang="it-IT" dirty="0"/>
          </a:p>
          <a:p>
            <a:pPr marL="285750" indent="-285750">
              <a:buFontTx/>
              <a:buChar char="-"/>
            </a:pPr>
            <a:r>
              <a:rPr lang="it-IT" dirty="0"/>
              <a:t>Se gioco insieme a qualcuno posso ascoltare quello che dicono gli altri</a:t>
            </a:r>
          </a:p>
        </p:txBody>
      </p:sp>
      <p:pic>
        <p:nvPicPr>
          <p:cNvPr id="7" name="Audio registrato">
            <a:hlinkClick r:id="" action="ppaction://media"/>
            <a:extLst>
              <a:ext uri="{FF2B5EF4-FFF2-40B4-BE49-F238E27FC236}">
                <a16:creationId xmlns:a16="http://schemas.microsoft.com/office/drawing/2014/main" id="{C797C666-ED97-49C6-8BC4-D15B88A57D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0079" y="50609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3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07EE706-3765-4A46-B640-1B03C9E29CE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vert="horz">
            <a:spAutoFit/>
          </a:bodyPr>
          <a:lstStyle/>
          <a:p>
            <a:pPr lvl="0"/>
            <a:r>
              <a:rPr lang="it-IT"/>
              <a:t>RABBIA</a:t>
            </a:r>
          </a:p>
        </p:txBody>
      </p:sp>
      <p:pic>
        <p:nvPicPr>
          <p:cNvPr id="3" name="Segnaposto immagine 2">
            <a:extLst>
              <a:ext uri="{FF2B5EF4-FFF2-40B4-BE49-F238E27FC236}">
                <a16:creationId xmlns:a16="http://schemas.microsoft.com/office/drawing/2014/main" id="{A206D30D-87B7-4C26-94B7-82E044F4BBCC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1091880" y="2190600"/>
            <a:ext cx="1991520" cy="1949400"/>
          </a:xfr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C8D6B583-4C5E-4538-9451-7F35552374CF}"/>
              </a:ext>
            </a:extLst>
          </p:cNvPr>
          <p:cNvSpPr txBox="1"/>
          <p:nvPr/>
        </p:nvSpPr>
        <p:spPr>
          <a:xfrm>
            <a:off x="4409162" y="1172520"/>
            <a:ext cx="49853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dirty="0"/>
              <a:t>Conosci questo personaggio? </a:t>
            </a:r>
          </a:p>
          <a:p>
            <a:r>
              <a:rPr lang="it-IT" dirty="0"/>
              <a:t>     È ________________</a:t>
            </a:r>
          </a:p>
          <a:p>
            <a:pPr marL="285750" indent="-285750">
              <a:buFontTx/>
              <a:buChar char="-"/>
            </a:pPr>
            <a:r>
              <a:rPr lang="it-IT" dirty="0"/>
              <a:t> Proviamo a trovare delle parole che assomigliano a questa emozione, dei sinonimi come:</a:t>
            </a:r>
          </a:p>
          <a:p>
            <a:r>
              <a:rPr lang="it-IT" dirty="0"/>
              <a:t>    ____________  ____________</a:t>
            </a:r>
          </a:p>
          <a:p>
            <a:pPr marL="285750" indent="-285750">
              <a:buFontTx/>
              <a:buChar char="-"/>
            </a:pPr>
            <a:r>
              <a:rPr lang="it-IT" dirty="0"/>
              <a:t>Guardiamo l’espressione del  corpo e del viso di questo personaggio e proviamo ad imitarlo</a:t>
            </a:r>
          </a:p>
          <a:p>
            <a:pPr marL="285750" indent="-285750">
              <a:buFontTx/>
              <a:buChar char="-"/>
            </a:pPr>
            <a:endParaRPr lang="it-IT" dirty="0"/>
          </a:p>
          <a:p>
            <a:pPr marL="285750" indent="-285750">
              <a:buFontTx/>
              <a:buChar char="-"/>
            </a:pPr>
            <a:r>
              <a:rPr lang="it-IT" dirty="0"/>
              <a:t>In questa settimana quando ti è capitato ti provare questa emozione? </a:t>
            </a:r>
          </a:p>
          <a:p>
            <a:r>
              <a:rPr lang="it-IT" dirty="0"/>
              <a:t>       __________________</a:t>
            </a:r>
          </a:p>
          <a:p>
            <a:endParaRPr lang="it-IT" dirty="0"/>
          </a:p>
          <a:p>
            <a:pPr marL="285750" indent="-285750">
              <a:buFontTx/>
              <a:buChar char="-"/>
            </a:pPr>
            <a:r>
              <a:rPr lang="it-IT" dirty="0"/>
              <a:t>Se gioco insieme a qualcuno posso  ascoltare quello che dicono gli altri</a:t>
            </a:r>
          </a:p>
        </p:txBody>
      </p:sp>
      <p:pic>
        <p:nvPicPr>
          <p:cNvPr id="8" name="Audio registrato">
            <a:hlinkClick r:id="" action="ppaction://media"/>
            <a:extLst>
              <a:ext uri="{FF2B5EF4-FFF2-40B4-BE49-F238E27FC236}">
                <a16:creationId xmlns:a16="http://schemas.microsoft.com/office/drawing/2014/main" id="{06B5E650-2430-4E8A-A7F4-37487002E2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6103" y="485328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19B714-240D-4B71-82F2-788E8370543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vert="horz">
            <a:spAutoFit/>
          </a:bodyPr>
          <a:lstStyle/>
          <a:p>
            <a:pPr lvl="0"/>
            <a:r>
              <a:rPr lang="it-IT"/>
              <a:t>PAURA</a:t>
            </a:r>
          </a:p>
        </p:txBody>
      </p:sp>
      <p:pic>
        <p:nvPicPr>
          <p:cNvPr id="3" name="Segnaposto immagine 2">
            <a:extLst>
              <a:ext uri="{FF2B5EF4-FFF2-40B4-BE49-F238E27FC236}">
                <a16:creationId xmlns:a16="http://schemas.microsoft.com/office/drawing/2014/main" id="{0AF39E06-5F2A-4954-9B74-35856B8B4B3E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1230839" y="1542600"/>
            <a:ext cx="1785240" cy="3288239"/>
          </a:xfr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CCBFFAC0-0CA0-4091-9E65-26E2B4E478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3176" y="1356472"/>
            <a:ext cx="5364945" cy="4060288"/>
          </a:xfrm>
          <a:prstGeom prst="rect">
            <a:avLst/>
          </a:prstGeom>
        </p:spPr>
      </p:pic>
      <p:pic>
        <p:nvPicPr>
          <p:cNvPr id="7" name="Audio registrato">
            <a:hlinkClick r:id="" action="ppaction://media"/>
            <a:extLst>
              <a:ext uri="{FF2B5EF4-FFF2-40B4-BE49-F238E27FC236}">
                <a16:creationId xmlns:a16="http://schemas.microsoft.com/office/drawing/2014/main" id="{7FF6F0CC-46CD-4797-929B-44B84850E7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1239" y="489611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0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8769BF2-C76B-4C7F-922D-134EE6FDEC3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vert="horz">
            <a:spAutoFit/>
          </a:bodyPr>
          <a:lstStyle/>
          <a:p>
            <a:pPr lvl="0"/>
            <a:r>
              <a:rPr lang="it-IT"/>
              <a:t>TRISTEZZA</a:t>
            </a:r>
          </a:p>
        </p:txBody>
      </p:sp>
      <p:pic>
        <p:nvPicPr>
          <p:cNvPr id="3" name="Segnaposto immagine 2">
            <a:extLst>
              <a:ext uri="{FF2B5EF4-FFF2-40B4-BE49-F238E27FC236}">
                <a16:creationId xmlns:a16="http://schemas.microsoft.com/office/drawing/2014/main" id="{0D529C89-45FA-4A5F-9661-20C6B90EEFC5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812520" y="1794600"/>
            <a:ext cx="2499480" cy="2669400"/>
          </a:xfr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7928371-5157-485A-B3E2-CF7E491866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03160" y="1494062"/>
            <a:ext cx="5364945" cy="4060288"/>
          </a:xfrm>
          <a:prstGeom prst="rect">
            <a:avLst/>
          </a:prstGeom>
        </p:spPr>
      </p:pic>
      <p:pic>
        <p:nvPicPr>
          <p:cNvPr id="7" name="Audio registrato">
            <a:hlinkClick r:id="" action="ppaction://media"/>
            <a:extLst>
              <a:ext uri="{FF2B5EF4-FFF2-40B4-BE49-F238E27FC236}">
                <a16:creationId xmlns:a16="http://schemas.microsoft.com/office/drawing/2014/main" id="{E975D891-26A4-48A4-B6AE-D7EAD0AC02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28225" y="478128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5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2B6954C-F4EA-419C-8EDC-E7E2B75D96B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vert="horz">
            <a:spAutoFit/>
          </a:bodyPr>
          <a:lstStyle/>
          <a:p>
            <a:pPr lvl="0"/>
            <a:r>
              <a:rPr lang="it-IT"/>
              <a:t>DISGUSTO</a:t>
            </a:r>
          </a:p>
        </p:txBody>
      </p:sp>
      <p:pic>
        <p:nvPicPr>
          <p:cNvPr id="3" name="Segnaposto immagine 2">
            <a:extLst>
              <a:ext uri="{FF2B5EF4-FFF2-40B4-BE49-F238E27FC236}">
                <a16:creationId xmlns:a16="http://schemas.microsoft.com/office/drawing/2014/main" id="{A91A2BC5-2ECE-4793-A0B9-52577C21D69F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400680" y="1578600"/>
            <a:ext cx="3085560" cy="3288239"/>
          </a:xfr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CFBEE1DE-0A3D-458E-AA2C-4A9E86D670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86240" y="1172520"/>
            <a:ext cx="5364945" cy="4060288"/>
          </a:xfrm>
          <a:prstGeom prst="rect">
            <a:avLst/>
          </a:prstGeom>
        </p:spPr>
      </p:pic>
      <p:pic>
        <p:nvPicPr>
          <p:cNvPr id="7" name="Audio registrato">
            <a:hlinkClick r:id="" action="ppaction://media"/>
            <a:extLst>
              <a:ext uri="{FF2B5EF4-FFF2-40B4-BE49-F238E27FC236}">
                <a16:creationId xmlns:a16="http://schemas.microsoft.com/office/drawing/2014/main" id="{39A58A1B-B2F4-459D-A080-77A2659053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8055" y="480054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7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Predefinit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FTER JUDO_EMOZIONI" id="{1593EB42-4E81-4AC3-96CC-F4DCB7BEF104}" vid="{D326A186-A290-4F57-8FBB-E0A3102B2263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EMOZIONI blog</Template>
  <TotalTime>5</TotalTime>
  <Words>200</Words>
  <Application>Microsoft Macintosh PowerPoint</Application>
  <PresentationFormat>Personalizzato</PresentationFormat>
  <Paragraphs>35</Paragraphs>
  <Slides>6</Slides>
  <Notes>6</Notes>
  <HiddenSlides>0</HiddenSlides>
  <MMClips>6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1" baseType="lpstr">
      <vt:lpstr>Arial</vt:lpstr>
      <vt:lpstr>Calibri</vt:lpstr>
      <vt:lpstr>Liberation Sans</vt:lpstr>
      <vt:lpstr>Liberation Serif</vt:lpstr>
      <vt:lpstr>Predefinito</vt:lpstr>
      <vt:lpstr>Inside Out   Il Laboratorio di Emozioni di Laura Bravaccini e Caterina Baccelliere, Philos, Accademia Pedagogica, Genova</vt:lpstr>
      <vt:lpstr>GIOIA</vt:lpstr>
      <vt:lpstr>RABBIA</vt:lpstr>
      <vt:lpstr>PAURA</vt:lpstr>
      <vt:lpstr>TRISTEZZA</vt:lpstr>
      <vt:lpstr>DISGUSTO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Inside Out   Il Laboratorio di Emozioni</dc:title>
  <dc:creator>Laura Bravaccini</dc:creator>
  <cp:lastModifiedBy>Umberto Buiani P. iva 01351130479</cp:lastModifiedBy>
  <cp:revision>3</cp:revision>
  <dcterms:created xsi:type="dcterms:W3CDTF">2020-06-01T15:47:32Z</dcterms:created>
  <dcterms:modified xsi:type="dcterms:W3CDTF">2023-03-15T11:17:01Z</dcterms:modified>
</cp:coreProperties>
</file>