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5" r:id="rId6"/>
    <p:sldId id="263" r:id="rId7"/>
    <p:sldId id="264" r:id="rId8"/>
    <p:sldId id="266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88" r:id="rId18"/>
    <p:sldId id="276" r:id="rId19"/>
    <p:sldId id="281" r:id="rId20"/>
    <p:sldId id="286" r:id="rId21"/>
    <p:sldId id="283" r:id="rId22"/>
    <p:sldId id="284" r:id="rId23"/>
    <p:sldId id="285" r:id="rId2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49EC-F6DE-4F23-900B-15D6B25657B9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A86-3747-4295-8A73-841D88315F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2531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49EC-F6DE-4F23-900B-15D6B25657B9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A86-3747-4295-8A73-841D88315F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3881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49EC-F6DE-4F23-900B-15D6B25657B9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A86-3747-4295-8A73-841D88315F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751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49EC-F6DE-4F23-900B-15D6B25657B9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A86-3747-4295-8A73-841D88315F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5261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49EC-F6DE-4F23-900B-15D6B25657B9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A86-3747-4295-8A73-841D88315F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4076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49EC-F6DE-4F23-900B-15D6B25657B9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A86-3747-4295-8A73-841D88315F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6772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49EC-F6DE-4F23-900B-15D6B25657B9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A86-3747-4295-8A73-841D88315F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178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49EC-F6DE-4F23-900B-15D6B25657B9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A86-3747-4295-8A73-841D88315F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5023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49EC-F6DE-4F23-900B-15D6B25657B9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A86-3747-4295-8A73-841D88315F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2521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49EC-F6DE-4F23-900B-15D6B25657B9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A86-3747-4295-8A73-841D88315F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4249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49EC-F6DE-4F23-900B-15D6B25657B9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A86-3747-4295-8A73-841D88315F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5520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E49EC-F6DE-4F23-900B-15D6B25657B9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CEA86-3747-4295-8A73-841D88315F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145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La produzione della pasta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Dalla tavola al….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67876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Come fa la farina a diventare pasta?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4</a:t>
            </a:r>
            <a:r>
              <a:rPr lang="it-IT" dirty="0" smtClean="0"/>
              <a:t>^ fase di lavorazione</a:t>
            </a:r>
          </a:p>
          <a:p>
            <a:r>
              <a:rPr lang="it-IT" dirty="0" smtClean="0"/>
              <a:t>Al pastificio: il confezionamento e l’imballaggio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380660"/>
            <a:ext cx="6192688" cy="347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678024" y="1556792"/>
            <a:ext cx="7772400" cy="1470025"/>
          </a:xfrm>
        </p:spPr>
        <p:txBody>
          <a:bodyPr/>
          <a:lstStyle/>
          <a:p>
            <a:r>
              <a:rPr lang="it-IT" dirty="0" smtClean="0"/>
              <a:t>La pasta è pronta </a:t>
            </a:r>
            <a:endParaRPr lang="it-IT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Foto camion</a:t>
            </a:r>
            <a:endParaRPr lang="it-IT" dirty="0"/>
          </a:p>
        </p:txBody>
      </p:sp>
      <p:pic>
        <p:nvPicPr>
          <p:cNvPr id="12290" name="Picture 2" descr="Risultati immagini per foto camion pastifici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068960"/>
            <a:ext cx="5457056" cy="3612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96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E prima della farina?</a:t>
            </a:r>
            <a:endParaRPr lang="it-IT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Da dove viene la farina? </a:t>
            </a:r>
          </a:p>
          <a:p>
            <a:r>
              <a:rPr lang="it-IT" dirty="0" smtClean="0"/>
              <a:t>Cosa serve per produrre la farina?</a:t>
            </a:r>
          </a:p>
          <a:p>
            <a:r>
              <a:rPr lang="it-IT" dirty="0" smtClean="0"/>
              <a:t>Dove si produce la farina?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242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farina: un prodotto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AutoShape 2" descr="Risultati immagini per foto farina semola sac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" name="Picture 5" descr="IMG_216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5736" y="2060848"/>
            <a:ext cx="5328592" cy="39964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471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Dove viene prodotta la farina?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Nel mulino si produce la farina</a:t>
            </a:r>
            <a:endParaRPr lang="it-IT" dirty="0"/>
          </a:p>
        </p:txBody>
      </p:sp>
      <p:sp>
        <p:nvSpPr>
          <p:cNvPr id="4" name="AutoShape 5" descr="Risultati immagini per pastificio jolly sgambar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708920"/>
            <a:ext cx="5625202" cy="3344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168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Come avviene la produzione della farina nel mulino?</a:t>
            </a:r>
            <a:endParaRPr lang="it-IT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Come si fa la farina?</a:t>
            </a:r>
          </a:p>
          <a:p>
            <a:r>
              <a:rPr lang="it-IT" dirty="0" smtClean="0"/>
              <a:t>Cosa serve per fare la farina?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8564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Al mulino arriva la materia prima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grano duro</a:t>
            </a:r>
          </a:p>
        </p:txBody>
      </p:sp>
      <p:pic>
        <p:nvPicPr>
          <p:cNvPr id="1026" name="Picture 2" descr="https://lh3.googleusercontent.com/jXDO959JLhmUdPNc5PLo_9ZandeHf-Hr6AKAOaBS9jKl6Br6lJ2tbKKf1h8CU16lyHrcIMKuhzXW0e0o61WhAeP3ljEkC2HbJeXmWATPI1wPk7g5VjG-tHb0CFTRd4I8oxvmoKK8DaCoka0Xvwkj_rtVkpONGjzZbrFf9nduixdnwcwmapdzE7vUbOSbZcIjVF5WTOxfa2ZiidFCEwGmYLRwECNg4BgOidJz-z77383ISB7Wf89dN4rPz-w5Uxw7p_BQyqj8kPsZecU5eez5J9TWs80ALX7EjRq7NyW7yf6HwEduGEEbeOnUITH_6nA1mFSSDZVENKBVottf9UVNbyENBl2BaOMlXbQ6s_SjL2PbLWYPz0NPC_JRZso2wnVjdeEZVPLkQ-9jS61k-o6RnfH9vWXHSZSGc9be_sjE_KAslmunXiwva155hOvQHRoEJUuDACLtWOwQmhIfjEftMY5ShV9yQltE8nbJFTjxBn7LWm7A6TrC01MTKQhEZwMulNsCeP4IZ9HZkhre-hKfPmF7LjAsBh6AkRdL1hQk--Tsuzd6KCFwMeBQE96W2t6PxG5QaX9AlgCQL3gW8rX1AfeThO7iK1As8YMTcDqx=w1024-h576-n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344816" cy="412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48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Come fa il grano duro a diventare semola?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/>
          <a:lstStyle/>
          <a:p>
            <a:r>
              <a:rPr lang="it-IT" dirty="0" smtClean="0"/>
              <a:t>1^ fase di lavorazione</a:t>
            </a:r>
          </a:p>
          <a:p>
            <a:r>
              <a:rPr lang="it-IT" dirty="0" smtClean="0"/>
              <a:t>Al mulino: la pulitura dei chicchi di grano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11560" y="364502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È una macchina che lo fa: una specie di lavatrice!</a:t>
            </a:r>
            <a:endParaRPr lang="it-IT" dirty="0"/>
          </a:p>
        </p:txBody>
      </p:sp>
      <p:pic>
        <p:nvPicPr>
          <p:cNvPr id="5122" name="Picture 2" descr="https://lh3.googleusercontent.com/HeA9b5FdnOr-PfRPhDfZVXSGfDAU_kVB2dvR0qIOGYp32LkuejibMDGzOa2whlguXgGqfe36ZzL3InETWSQVaMSzkkN8g1vVEj6Bkhn4Lk7kh-DeFoDqaNi77Rtp_MEE2tFjr7M-g16rV1RdJZHgUkZOFOrnVvvnpST6bDnj8jB-guFwzsY1BIHLjKR4_lwy0_Alhno0dL8STOU8_CFITXs_KcLUGfRieIsoX7wCxZ3Swkb7V8aTJ_9_PhEin_Sy5sl8d6vUg1GgjZouxDIeTKttJeHTCeQ92y1a9bSVK6cAvj3z7NEVBugcJgRP5JToX-awAwgzlsmvKGf4xZuZ_MmghFVV9WGR_YiT3gYmeJqQ_QHPmodg6IbXUZoucOOhjNdxfTdpW0DqR94U1jKoFM3Bi0G4FLBCXcbmzay-M45VMp-3WNI03GG4tVQwOTgl-ge_458eiQ1zLvo9civpYQJd0e7t143nc_glBVpFlN22Rw0p0nn8A3lkQ4jby3igWa98F_Uy0rvADr1BpVjquYb_6FRRoNZj9FwaJrAjpz62cOLGenoQQFJLq8yga-Ntb49-NsXq_9qCxDRUoRXqjDwS_9ppppjw_tZ9OEna=w1024-h576-no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7904" y="2604758"/>
            <a:ext cx="4248472" cy="425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42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Come fa il grano duro a diventare semola?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/>
          <a:lstStyle/>
          <a:p>
            <a:r>
              <a:rPr lang="it-IT" dirty="0"/>
              <a:t>2</a:t>
            </a:r>
            <a:r>
              <a:rPr lang="it-IT" dirty="0" smtClean="0"/>
              <a:t>^ fase di lavorazione</a:t>
            </a:r>
          </a:p>
          <a:p>
            <a:r>
              <a:rPr lang="it-IT" dirty="0" smtClean="0"/>
              <a:t>Al mulino: la selezione (scelta) dei chicchi di grano</a:t>
            </a:r>
            <a:endParaRPr lang="it-IT" dirty="0"/>
          </a:p>
        </p:txBody>
      </p:sp>
      <p:pic>
        <p:nvPicPr>
          <p:cNvPr id="4098" name="Picture 2" descr="https://lh3.googleusercontent.com/erh4qYyfn5FVaba5bPQIBQKzh1ImiiULlej66WpVawAxXG4C290XvNPBQRdClIROE-2HiPEUKqaw0cQp4d73Ny4aFnyajAbWqKjPC-TIna5WgRAtPTGRRupPUeNDv9nwsYPNeC9Lks-ypS5jlZYxVF3aSrcmQXsWzff7S3tVrfJbPS7-nHfMq3lMBi2j44pijbK9Qbghf_CYpj9ReWF6jnWYZBwFs5NY6EHtlbqB48ANkfSTi--5MknMw4Ypbnv2Bnpx2l-Of5oUpwMGM-QO6mwr4veF0BX0mPHMVB8XV79APV_CA2KGuC8jNXAM50GXkJQVPIMOWWFw0tz1WYOOmJYkP5n6sdo2eI6QDTZwss7kvy3OTAXlB4QLmu_s1Aro2v-MBYqzmN4ZGs4-zX0FzP_t2RNupyt0H1UAnh6uLLPDieFuEOpV_g0oIyMrG-NH5vFX2atVXkHvoDxoL7zIhBt4iL_3UZE62VcjOOhqxZoRIRqD0ZVjk0UGbal5-VGBybPkL1rm9gTLuxXgLoPPujhvzw0ZSOHioJaCPArzWL91f1YTSLDgVryoSN_PSy6zTOBKagmFTkRhTOONu_u3-nhoabT2e8TLcc77ECiI=w1024-h576-no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2841433"/>
            <a:ext cx="5135698" cy="398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611560" y="364502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È una macchina che lo fa: un lettore ottico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884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Come fa il grano duro a diventare semola?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2</a:t>
            </a:r>
            <a:r>
              <a:rPr lang="it-IT" dirty="0" smtClean="0"/>
              <a:t>^ fase di lavorazione</a:t>
            </a:r>
          </a:p>
          <a:p>
            <a:r>
              <a:rPr lang="it-IT" dirty="0" smtClean="0"/>
              <a:t>Al mulino: la macinatura </a:t>
            </a:r>
          </a:p>
        </p:txBody>
      </p:sp>
      <p:pic>
        <p:nvPicPr>
          <p:cNvPr id="4" name="Picture 4" descr="IMG_2128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114" y="3352622"/>
            <a:ext cx="5508104" cy="352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IMG_212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015" y="3352622"/>
            <a:ext cx="4441621" cy="350537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29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Oggi pasta!</a:t>
            </a: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5616624" cy="3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5942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it-IT" sz="3200" dirty="0" smtClean="0"/>
              <a:t>Come fa il grano duro a diventare semola?</a:t>
            </a:r>
            <a:endParaRPr lang="it-IT" altLang="it-IT" sz="3200" dirty="0"/>
          </a:p>
        </p:txBody>
      </p:sp>
      <p:pic>
        <p:nvPicPr>
          <p:cNvPr id="73735" name="Picture 7" descr="IMG_213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99"/>
          <a:stretch/>
        </p:blipFill>
        <p:spPr bwMode="auto">
          <a:xfrm>
            <a:off x="179512" y="3113086"/>
            <a:ext cx="2671967" cy="374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4" name="Picture 6" descr="IMG_2129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9909" y="3118782"/>
            <a:ext cx="2396838" cy="376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3" name="Picture 5" descr="IMG_2131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3277237"/>
            <a:ext cx="3006435" cy="3544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egnaposto contenuto 2"/>
          <p:cNvSpPr txBox="1">
            <a:spLocks/>
          </p:cNvSpPr>
          <p:nvPr/>
        </p:nvSpPr>
        <p:spPr>
          <a:xfrm>
            <a:off x="323528" y="90307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3^ fase di lavorazione</a:t>
            </a:r>
          </a:p>
          <a:p>
            <a:r>
              <a:rPr lang="it-IT" dirty="0" smtClean="0"/>
              <a:t>Al mulino: la produzione e selezione dei diversi tipi di farina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405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Come fa il grano duro a diventare semola?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4</a:t>
            </a:r>
            <a:r>
              <a:rPr lang="it-IT" dirty="0" smtClean="0"/>
              <a:t>^ fase di lavorazione</a:t>
            </a:r>
          </a:p>
          <a:p>
            <a:r>
              <a:rPr lang="it-IT" dirty="0" smtClean="0"/>
              <a:t>Al mulino: il confezionamento</a:t>
            </a:r>
            <a:endParaRPr lang="it-IT" dirty="0"/>
          </a:p>
        </p:txBody>
      </p:sp>
      <p:pic>
        <p:nvPicPr>
          <p:cNvPr id="4" name="Picture 5" descr="IMG_216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5736" y="2826029"/>
            <a:ext cx="5328592" cy="39964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29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 dopo?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farina va …..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8925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 prima?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Da dove viene il grano che arriva al mulino?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930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Dove ha trovato la mamma la pasta che ti ha preparato?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mamma ha comprato la pasta</a:t>
            </a:r>
          </a:p>
          <a:p>
            <a:r>
              <a:rPr lang="it-IT" dirty="0" smtClean="0"/>
              <a:t>La pasta è un prodotto</a:t>
            </a:r>
            <a:endParaRPr lang="it-IT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068960"/>
            <a:ext cx="4988784" cy="331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843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Da dove arriva la pasta?</a:t>
            </a:r>
            <a:br>
              <a:rPr lang="it-IT" dirty="0" smtClean="0"/>
            </a:br>
            <a:r>
              <a:rPr lang="it-IT" dirty="0" smtClean="0"/>
              <a:t>Dove viene prodotta la pasta?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pasta viene prodotta nel pastificio</a:t>
            </a:r>
            <a:endParaRPr lang="it-IT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623590"/>
            <a:ext cx="4392488" cy="348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164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Come avviene la produzione della pasta nel pastificio?</a:t>
            </a:r>
            <a:endParaRPr lang="it-IT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Come si fa la pasta?</a:t>
            </a:r>
          </a:p>
          <a:p>
            <a:r>
              <a:rPr lang="it-IT" dirty="0" smtClean="0"/>
              <a:t>Cosa serve per fare la pasta?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39241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Al pastificio arriva la materia prima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la farina di semola di grano duro</a:t>
            </a:r>
          </a:p>
          <a:p>
            <a:endParaRPr lang="it-IT" dirty="0"/>
          </a:p>
        </p:txBody>
      </p:sp>
      <p:pic>
        <p:nvPicPr>
          <p:cNvPr id="4" name="Picture 5" descr="IMG_216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4489" y="2708920"/>
            <a:ext cx="5328592" cy="39964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33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Come fa la farina a diventare pasta?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1^ fase di lavorazione</a:t>
            </a:r>
          </a:p>
          <a:p>
            <a:r>
              <a:rPr lang="it-IT" dirty="0" smtClean="0"/>
              <a:t>Al pastificio: l’impasto di semola di grano duro e acqua</a:t>
            </a:r>
          </a:p>
          <a:p>
            <a:endParaRPr lang="it-I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3981884"/>
            <a:ext cx="2304256" cy="2535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911" y="3461806"/>
            <a:ext cx="4176464" cy="313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558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Come fa la farina a diventare pasta?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2</a:t>
            </a:r>
            <a:r>
              <a:rPr lang="it-IT" dirty="0" smtClean="0"/>
              <a:t>^ fase di lavorazione</a:t>
            </a:r>
          </a:p>
          <a:p>
            <a:r>
              <a:rPr lang="it-IT" dirty="0" smtClean="0"/>
              <a:t>Al pastificio: l’impasto passa nella trafila e viene data la forma</a:t>
            </a:r>
            <a:endParaRPr lang="it-I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8381" y="3429000"/>
            <a:ext cx="4416508" cy="3269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https://lh3.googleusercontent.com/pg5pZ_ne8N5jUVvHpvLLCP77IcFCvjjGHPe8ojz5nJHsMEIHNCAcyDDWtAQs7Gu6XsJa153sRjlp0mwbaUkDIis07l-8DioqUofuwRaLULt5-jyruOzrIYELPUKvhE9FwW_zFiCZEAzbyJ_iIxoI6xT3rJQXd8j4c0ycHonlExk6-wf65BDiWLfzXnMUaoEzbYP0N4uWdL5J1j0Or3s70Ja9lPQgFx9twCQ-8PYxq7oIQoBvcilJhhphf_0r-5QetmNRtBHKNUDCxxu1Brca52DjBcDwHOsPawEvmRW9djjL-JP8rvl3GIwfuuWJHMAJv_xR9vmidF8Moy-NNW1FF0H5K9pUx5emoOPtUX_OIGXyXMNB-QgMHn07rHBr1P2DqUlrEOEf576vu3yp7zzTnaxRygkuoGkGaN8sQbbx3gHuJ17x-ZhLf_UtgKL_JLOTF7WIpcWXOgpQmCkuHyTaJjpqoAcyFM0EeLHIPaijdaC2IS1zT7VZbOtuTj_5HFlFVz5EO4SAJ-rjhqg4JoV-Dag9LUHiaYAV021gOlLuY3pdpX5ShuN_Afd7cmOcmedlz2ZzYauFs_TT8QvztfHeWzDK1xh5EY0mBQQyj_Fh=w1024-h576-no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4486" y="2825240"/>
            <a:ext cx="4150003" cy="389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Come fa la farina a diventare pasta?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3</a:t>
            </a:r>
            <a:r>
              <a:rPr lang="it-IT" dirty="0" smtClean="0"/>
              <a:t>^ fase di lavorazione</a:t>
            </a:r>
          </a:p>
          <a:p>
            <a:r>
              <a:rPr lang="it-IT" dirty="0" smtClean="0"/>
              <a:t>Al pastificio: la pasta ancora umida viene messa ad essiccare nel forno</a:t>
            </a:r>
          </a:p>
        </p:txBody>
      </p:sp>
      <p:pic>
        <p:nvPicPr>
          <p:cNvPr id="10242" name="Picture 2" descr="F:\ANNI SCOLASTICI\A.S. 2012 _2013\classi seconde 2012_2013\pastificio\pastificio_foto\IMG_219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5878" y="3429000"/>
            <a:ext cx="4398122" cy="329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lh3.googleusercontent.com/AJwBVg5HdL4x5KTZOFT-MBhYjaoJDBdxCVHl1wff6UyLr8AMlmBTbDEDOe17oTlE0Zko5Jgjm1JmEyz3DsV6VnfGi8GuzYuSS1YUw0O1drzh7MTMjxpuFYK1yCv7E6s93oilzC5yqRJLmw-gW0W23PpkRpCg2FjDa0jpAAJfrVAZaAOwYPKl0ZQ25PCSqolwCUSkEqCNdzo5IiqT5foCyc-FKOmMaFdXP78AeFc3MdwMKubeJlzuHAlBGcz8q7yBOPE3hBHVZXuPXDROnyKYrjGDC2-ffeh1VlDbSWjr-yCE_kKROehBZoo5dLacUY-4qV27l3yDpYxElgq8JCc1YybMq_ng-co-dGInFMStBDH8NXo4VyaBfXwo-jevnZu49sYUlJpzOHtpD4e0hdkDrsnrEANhxpEVLYtTxJ03MRdm-Sx7V5b5Dr_W5TArM29x2z_eKYymXr1hJ6KOTVZzQkX1pGge7_Li995Hr66AGWeTovr4xCyZgLvdBCmmG6zxQgS101te_LwM6P4KwzokqTCpfeHLEDaveCb49Kl4EG0znoHr_BMf7dbsq28iz96WAnHR9wRAuJzsffhvpGzlFHYJflB1HtxOM4X0Sheg=w1024-h576-no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522" t="-3873"/>
          <a:stretch/>
        </p:blipFill>
        <p:spPr bwMode="auto">
          <a:xfrm>
            <a:off x="-396552" y="3582230"/>
            <a:ext cx="4503531" cy="299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409</Words>
  <Application>Microsoft Office PowerPoint</Application>
  <PresentationFormat>Presentazione su schermo (4:3)</PresentationFormat>
  <Paragraphs>60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4" baseType="lpstr">
      <vt:lpstr>Tema di Office</vt:lpstr>
      <vt:lpstr>La produzione della pasta</vt:lpstr>
      <vt:lpstr>Oggi pasta!</vt:lpstr>
      <vt:lpstr>Dove ha trovato la mamma la pasta che ti ha preparato?</vt:lpstr>
      <vt:lpstr>Da dove arriva la pasta? Dove viene prodotta la pasta?</vt:lpstr>
      <vt:lpstr>Come avviene la produzione della pasta nel pastificio?</vt:lpstr>
      <vt:lpstr>Al pastificio arriva la materia prima</vt:lpstr>
      <vt:lpstr>Come fa la farina a diventare pasta?</vt:lpstr>
      <vt:lpstr>Come fa la farina a diventare pasta?</vt:lpstr>
      <vt:lpstr>Come fa la farina a diventare pasta?</vt:lpstr>
      <vt:lpstr>Come fa la farina a diventare pasta?</vt:lpstr>
      <vt:lpstr>La pasta è pronta </vt:lpstr>
      <vt:lpstr>E prima della farina?</vt:lpstr>
      <vt:lpstr>La farina: un prodotto </vt:lpstr>
      <vt:lpstr>Dove viene prodotta la farina?</vt:lpstr>
      <vt:lpstr>Come avviene la produzione della farina nel mulino?</vt:lpstr>
      <vt:lpstr>Al mulino arriva la materia prima</vt:lpstr>
      <vt:lpstr>Come fa il grano duro a diventare semola?</vt:lpstr>
      <vt:lpstr>Come fa il grano duro a diventare semola?</vt:lpstr>
      <vt:lpstr>Come fa il grano duro a diventare semola?</vt:lpstr>
      <vt:lpstr>Come fa il grano duro a diventare semola?</vt:lpstr>
      <vt:lpstr>Come fa il grano duro a diventare semola?</vt:lpstr>
      <vt:lpstr>E dopo?</vt:lpstr>
      <vt:lpstr>E prima?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Monica</dc:creator>
  <cp:lastModifiedBy>Monica</cp:lastModifiedBy>
  <cp:revision>13</cp:revision>
  <dcterms:created xsi:type="dcterms:W3CDTF">2018-07-25T09:27:10Z</dcterms:created>
  <dcterms:modified xsi:type="dcterms:W3CDTF">2018-07-25T14:46:58Z</dcterms:modified>
</cp:coreProperties>
</file>