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475" r:id="rId2"/>
  </p:sldIdLst>
  <p:sldSz cx="12192000" cy="6858000"/>
  <p:notesSz cx="9144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E643EAD-2769-6328-A91C-5F6C835B204C}" name="Mayo Joseph" initials="MJ" userId="S::J.Mayo@giunti.it::40ea7006-93d7-44ce-b38b-f43441260d4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Stile medio 1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8" autoAdjust="0"/>
    <p:restoredTop sz="94404" autoAdjust="0"/>
  </p:normalViewPr>
  <p:slideViewPr>
    <p:cSldViewPr snapToGrid="0" snapToObjects="1">
      <p:cViewPr varScale="1">
        <p:scale>
          <a:sx n="104" d="100"/>
          <a:sy n="104" d="100"/>
        </p:scale>
        <p:origin x="78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yo Joseph" userId="40ea7006-93d7-44ce-b38b-f43441260d45" providerId="ADAL" clId="{B565F69C-D0FB-4739-9F1C-43E6BB9ACA86}"/>
    <pc:docChg chg="delSld">
      <pc:chgData name="Mayo Joseph" userId="40ea7006-93d7-44ce-b38b-f43441260d45" providerId="ADAL" clId="{B565F69C-D0FB-4739-9F1C-43E6BB9ACA86}" dt="2024-10-25T08:20:18.370" v="1" actId="47"/>
      <pc:docMkLst>
        <pc:docMk/>
      </pc:docMkLst>
      <pc:sldChg chg="del">
        <pc:chgData name="Mayo Joseph" userId="40ea7006-93d7-44ce-b38b-f43441260d45" providerId="ADAL" clId="{B565F69C-D0FB-4739-9F1C-43E6BB9ACA86}" dt="2024-10-25T08:20:15.225" v="0" actId="47"/>
        <pc:sldMkLst>
          <pc:docMk/>
          <pc:sldMk cId="797940851" sldId="256"/>
        </pc:sldMkLst>
      </pc:sldChg>
      <pc:sldChg chg="del">
        <pc:chgData name="Mayo Joseph" userId="40ea7006-93d7-44ce-b38b-f43441260d45" providerId="ADAL" clId="{B565F69C-D0FB-4739-9F1C-43E6BB9ACA86}" dt="2024-10-25T08:20:15.225" v="0" actId="47"/>
        <pc:sldMkLst>
          <pc:docMk/>
          <pc:sldMk cId="3782781372" sldId="356"/>
        </pc:sldMkLst>
      </pc:sldChg>
      <pc:sldChg chg="del">
        <pc:chgData name="Mayo Joseph" userId="40ea7006-93d7-44ce-b38b-f43441260d45" providerId="ADAL" clId="{B565F69C-D0FB-4739-9F1C-43E6BB9ACA86}" dt="2024-10-25T08:20:18.370" v="1" actId="47"/>
        <pc:sldMkLst>
          <pc:docMk/>
          <pc:sldMk cId="279678355" sldId="474"/>
        </pc:sldMkLst>
      </pc:sldChg>
      <pc:sldChg chg="del">
        <pc:chgData name="Mayo Joseph" userId="40ea7006-93d7-44ce-b38b-f43441260d45" providerId="ADAL" clId="{B565F69C-D0FB-4739-9F1C-43E6BB9ACA86}" dt="2024-10-25T08:20:15.225" v="0" actId="47"/>
        <pc:sldMkLst>
          <pc:docMk/>
          <pc:sldMk cId="281403591" sldId="476"/>
        </pc:sldMkLst>
      </pc:sldChg>
      <pc:sldChg chg="del">
        <pc:chgData name="Mayo Joseph" userId="40ea7006-93d7-44ce-b38b-f43441260d45" providerId="ADAL" clId="{B565F69C-D0FB-4739-9F1C-43E6BB9ACA86}" dt="2024-10-25T08:20:15.225" v="0" actId="47"/>
        <pc:sldMkLst>
          <pc:docMk/>
          <pc:sldMk cId="338085993" sldId="477"/>
        </pc:sldMkLst>
      </pc:sldChg>
      <pc:sldChg chg="del">
        <pc:chgData name="Mayo Joseph" userId="40ea7006-93d7-44ce-b38b-f43441260d45" providerId="ADAL" clId="{B565F69C-D0FB-4739-9F1C-43E6BB9ACA86}" dt="2024-10-25T08:20:18.370" v="1" actId="47"/>
        <pc:sldMkLst>
          <pc:docMk/>
          <pc:sldMk cId="298328458" sldId="4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F7435-4F46-2146-9655-47117824C18E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C3D54-E74F-5F4D-B0F9-8135DA075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8875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D4A3-2098-3D47-A9D5-27F00F31F5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5CA627A-AAAD-7045-8798-23F06B499F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862A0C-CE10-BA41-9CEC-A78D779E4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5F4AFD2-35B1-5847-A4BB-5F98E27C5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03E223-0DB0-E148-B6A0-E686F83F4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062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1F89B4-8390-2A40-9EAE-D11BDF033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6968488-2BC5-FC4B-AD42-74CD69A1FF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5F31F7-DE75-A240-8073-0A751D1BF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A854159-1E28-8642-8E49-CB8D5F196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7645032-611B-794E-9457-30C656094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95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87E23F0-0232-D74E-AC96-6692C4255C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6F90DC0-9050-DC41-8200-2A09E330CA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2C79256-5E1C-E746-870B-547381481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6C7078-980F-854D-AF1D-3318A22FF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5D9442-D269-E84E-B6EE-54AA2076C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280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FC355C-E84E-3545-84F0-17842CBE0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72105A6-C996-4E44-A70F-E3FC57F9A5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A12C35-F19B-554D-8801-52A3789C2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62F741-5442-3E45-A751-122DAD82F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7BF928-0E10-384D-A551-F30F085DF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0191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983CC6-BF3C-1A4A-A0F9-2A479339C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9F388DA-0628-274E-9BDA-1EE29FBE8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42A819A-9675-2F47-B7CF-370608A6A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1CA368-8184-6145-BFA6-F3789A1E3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04B4E0F-E953-E34C-91B7-ED02ABA9E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7916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B997FF-85BE-7945-8362-A6A7D813E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8CBADF0-8F5C-904D-A1AD-81062CBF30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BDD12CE-0442-BB48-B4FF-43710B26E3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8547CE-E02E-C542-A5C4-6D8FEDEEA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6E1FF37-25ED-3848-BF4D-6E5B3092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806025E-2DA9-A14B-8376-B0672B6D1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0950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D40A21-0BA6-3C45-81FC-36D2746FA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A275347-3EF9-BA42-B7CF-B708AFBBB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3FABA20-1CCB-5F4B-9000-08052E746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D61898D-54C4-694F-9472-69B6925685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767873C-EFFB-AF46-A51C-3F59499C7B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8ACC841-6ACA-8241-84F0-4E63448E1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CB0925F-0BD4-A541-8F96-F641DE089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2217B2B-8A0A-9449-B813-76C6FE6E0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975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DC2EC4-2786-0F4B-BA27-4585C9A79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0ACBBED-E421-A84E-932D-E1C987D6B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F89785-51C8-C24F-A0DA-1237516DD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C79416E-755E-7146-A03C-F1BDAA3C3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0424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8BFCA6B-FDBA-BB4B-8191-97B944F81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4FD61D8-4B6D-9A47-B1DD-61E9A5A88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AC35A84-792E-FE4F-A80A-5D07D3E35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6700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B5551F-040A-1046-BDAA-02FA0C707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337F00-7709-5141-A1AC-D999AB078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4AE2370-3830-BE44-93F4-81D60C68D7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F4700E-032F-144A-A475-8914DB2A6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3B735BB-BE24-834F-B61D-F09AFC819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EEEB1AE-9083-EF40-95A8-EFA02054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503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BE3296-AE66-C848-AFB9-8DC313E18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BE2AC5B-FC2C-DF42-8F1E-5B604E21B3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90F4BFB-710C-D643-B3B6-82CCF7CC18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9778FE0-0713-7A4D-A4D4-FDD1F9D69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8F2FD00-E820-EB48-A5F9-D80BA1337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413C10A-4F5A-8B40-9D55-6401AFF14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123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7477598-4FC7-244C-91F5-96FC29C4C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BA0EF09-AA57-924A-B043-133B16692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EA9A6E-BAFC-7040-A1A4-8A0A5CFA56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F9BAD-8A8D-034C-B034-BCBAF02A1F1C}" type="datetimeFigureOut">
              <a:rPr lang="it-IT" smtClean="0"/>
              <a:t>25/10/2024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2C8F87-4206-6B42-9950-BFC9B5B3D8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127E038-55F6-4747-9ED5-30432D820C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ED6D5-E997-F74D-8E26-AE59BA181D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3888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lemento grafico 6" descr="Zucca con riempimento a tinta unita">
            <a:extLst>
              <a:ext uri="{FF2B5EF4-FFF2-40B4-BE49-F238E27FC236}">
                <a16:creationId xmlns:a16="http://schemas.microsoft.com/office/drawing/2014/main" id="{CC904FD2-A8FF-3606-DA65-0D24EACF2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05510" y="-817530"/>
            <a:ext cx="8383712" cy="8383712"/>
          </a:xfrm>
          <a:prstGeom prst="rect">
            <a:avLst/>
          </a:prstGeom>
        </p:spPr>
      </p:pic>
      <p:sp>
        <p:nvSpPr>
          <p:cNvPr id="8" name="Triangolo isoscele 7">
            <a:extLst>
              <a:ext uri="{FF2B5EF4-FFF2-40B4-BE49-F238E27FC236}">
                <a16:creationId xmlns:a16="http://schemas.microsoft.com/office/drawing/2014/main" id="{F2346B9E-9F51-8718-1111-1E7C0750519F}"/>
              </a:ext>
            </a:extLst>
          </p:cNvPr>
          <p:cNvSpPr/>
          <p:nvPr/>
        </p:nvSpPr>
        <p:spPr>
          <a:xfrm>
            <a:off x="4256315" y="2168459"/>
            <a:ext cx="1004054" cy="1260541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riangolo isoscele 8">
            <a:extLst>
              <a:ext uri="{FF2B5EF4-FFF2-40B4-BE49-F238E27FC236}">
                <a16:creationId xmlns:a16="http://schemas.microsoft.com/office/drawing/2014/main" id="{83ECBFBD-6907-1049-9C8B-0ACAEDBB43B3}"/>
              </a:ext>
            </a:extLst>
          </p:cNvPr>
          <p:cNvSpPr/>
          <p:nvPr/>
        </p:nvSpPr>
        <p:spPr>
          <a:xfrm>
            <a:off x="6511799" y="2168458"/>
            <a:ext cx="1004054" cy="1260541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670600F4-1B1A-D0DF-DB48-55A5E0A728E1}"/>
              </a:ext>
            </a:extLst>
          </p:cNvPr>
          <p:cNvSpPr/>
          <p:nvPr/>
        </p:nvSpPr>
        <p:spPr>
          <a:xfrm>
            <a:off x="5450440" y="3429000"/>
            <a:ext cx="893851" cy="81165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Saetta 10">
            <a:extLst>
              <a:ext uri="{FF2B5EF4-FFF2-40B4-BE49-F238E27FC236}">
                <a16:creationId xmlns:a16="http://schemas.microsoft.com/office/drawing/2014/main" id="{E37DE06C-FFA4-CC55-5A05-8695B3F5F8D7}"/>
              </a:ext>
            </a:extLst>
          </p:cNvPr>
          <p:cNvSpPr/>
          <p:nvPr/>
        </p:nvSpPr>
        <p:spPr>
          <a:xfrm>
            <a:off x="2770446" y="3086650"/>
            <a:ext cx="1160980" cy="1260541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Luna 12">
            <a:extLst>
              <a:ext uri="{FF2B5EF4-FFF2-40B4-BE49-F238E27FC236}">
                <a16:creationId xmlns:a16="http://schemas.microsoft.com/office/drawing/2014/main" id="{C2ADB4D8-DF40-B99F-56D3-8BDA3B213DB5}"/>
              </a:ext>
            </a:extLst>
          </p:cNvPr>
          <p:cNvSpPr/>
          <p:nvPr/>
        </p:nvSpPr>
        <p:spPr>
          <a:xfrm rot="16200000">
            <a:off x="5013592" y="3167008"/>
            <a:ext cx="1830359" cy="3202969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Triangolo isoscele 13">
            <a:extLst>
              <a:ext uri="{FF2B5EF4-FFF2-40B4-BE49-F238E27FC236}">
                <a16:creationId xmlns:a16="http://schemas.microsoft.com/office/drawing/2014/main" id="{9EE8D04D-3E0B-33F9-5279-5D0B7843ECFD}"/>
              </a:ext>
            </a:extLst>
          </p:cNvPr>
          <p:cNvSpPr/>
          <p:nvPr/>
        </p:nvSpPr>
        <p:spPr>
          <a:xfrm rot="10800000">
            <a:off x="5435027" y="4612490"/>
            <a:ext cx="359595" cy="33904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riangolo isoscele 14">
            <a:extLst>
              <a:ext uri="{FF2B5EF4-FFF2-40B4-BE49-F238E27FC236}">
                <a16:creationId xmlns:a16="http://schemas.microsoft.com/office/drawing/2014/main" id="{9B17938F-CD37-6671-CCF6-5FFFC334B479}"/>
              </a:ext>
            </a:extLst>
          </p:cNvPr>
          <p:cNvSpPr/>
          <p:nvPr/>
        </p:nvSpPr>
        <p:spPr>
          <a:xfrm rot="10590649">
            <a:off x="6223338" y="4612491"/>
            <a:ext cx="359595" cy="33904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Saetta 15">
            <a:extLst>
              <a:ext uri="{FF2B5EF4-FFF2-40B4-BE49-F238E27FC236}">
                <a16:creationId xmlns:a16="http://schemas.microsoft.com/office/drawing/2014/main" id="{7C3789CC-49CF-C1C2-C3BE-BC0C908FA7A3}"/>
              </a:ext>
            </a:extLst>
          </p:cNvPr>
          <p:cNvSpPr/>
          <p:nvPr/>
        </p:nvSpPr>
        <p:spPr>
          <a:xfrm>
            <a:off x="2777450" y="3086649"/>
            <a:ext cx="1160980" cy="1260541"/>
          </a:xfrm>
          <a:prstGeom prst="lightningBol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riangolo isoscele 16">
            <a:extLst>
              <a:ext uri="{FF2B5EF4-FFF2-40B4-BE49-F238E27FC236}">
                <a16:creationId xmlns:a16="http://schemas.microsoft.com/office/drawing/2014/main" id="{2FBAEF1E-B954-7C4E-BD67-359140A8CF5A}"/>
              </a:ext>
            </a:extLst>
          </p:cNvPr>
          <p:cNvSpPr/>
          <p:nvPr/>
        </p:nvSpPr>
        <p:spPr>
          <a:xfrm>
            <a:off x="4249311" y="2168459"/>
            <a:ext cx="1004054" cy="1260541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riangolo isoscele 17">
            <a:extLst>
              <a:ext uri="{FF2B5EF4-FFF2-40B4-BE49-F238E27FC236}">
                <a16:creationId xmlns:a16="http://schemas.microsoft.com/office/drawing/2014/main" id="{62E83409-4B01-FB7C-10F9-AEDDE674F2D6}"/>
              </a:ext>
            </a:extLst>
          </p:cNvPr>
          <p:cNvSpPr/>
          <p:nvPr/>
        </p:nvSpPr>
        <p:spPr>
          <a:xfrm>
            <a:off x="6509471" y="2169790"/>
            <a:ext cx="1004054" cy="1260541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214D4678-BA05-7765-EF00-34535AF06B95}"/>
              </a:ext>
            </a:extLst>
          </p:cNvPr>
          <p:cNvSpPr/>
          <p:nvPr/>
        </p:nvSpPr>
        <p:spPr>
          <a:xfrm>
            <a:off x="5448112" y="3426702"/>
            <a:ext cx="893851" cy="81165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Luna 21">
            <a:extLst>
              <a:ext uri="{FF2B5EF4-FFF2-40B4-BE49-F238E27FC236}">
                <a16:creationId xmlns:a16="http://schemas.microsoft.com/office/drawing/2014/main" id="{ABD752B3-BB7E-EDD4-8EB7-23C739E7C432}"/>
              </a:ext>
            </a:extLst>
          </p:cNvPr>
          <p:cNvSpPr/>
          <p:nvPr/>
        </p:nvSpPr>
        <p:spPr>
          <a:xfrm rot="16200000">
            <a:off x="5020596" y="3165675"/>
            <a:ext cx="1830359" cy="3202969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25878D6-8FF7-3B11-8BC5-21EA4F6F50E3}"/>
              </a:ext>
            </a:extLst>
          </p:cNvPr>
          <p:cNvSpPr txBox="1"/>
          <p:nvPr/>
        </p:nvSpPr>
        <p:spPr>
          <a:xfrm>
            <a:off x="2777450" y="279476"/>
            <a:ext cx="86816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err="1">
                <a:solidFill>
                  <a:srgbClr val="FFFF00"/>
                </a:solidFill>
                <a:latin typeface="Chiller" panose="04020404031007020602" pitchFamily="82" charset="0"/>
              </a:rPr>
              <a:t>Don’t</a:t>
            </a:r>
            <a:r>
              <a:rPr lang="it-IT" sz="5400" dirty="0">
                <a:solidFill>
                  <a:srgbClr val="FFFF00"/>
                </a:solidFill>
                <a:latin typeface="Chiller" panose="04020404031007020602" pitchFamily="82" charset="0"/>
              </a:rPr>
              <a:t> Blow Out the </a:t>
            </a:r>
            <a:r>
              <a:rPr lang="it-IT" sz="5400" dirty="0" err="1">
                <a:solidFill>
                  <a:srgbClr val="FFFF00"/>
                </a:solidFill>
                <a:latin typeface="Chiller" panose="04020404031007020602" pitchFamily="82" charset="0"/>
              </a:rPr>
              <a:t>Candle</a:t>
            </a:r>
            <a:r>
              <a:rPr lang="it-IT" sz="5400" dirty="0">
                <a:solidFill>
                  <a:srgbClr val="FFFF00"/>
                </a:solidFill>
                <a:latin typeface="Chiller" panose="04020404031007020602" pitchFamily="82" charset="0"/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80360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{1FE5A4E1-856C-554B-BD7A-C70BE69A30A6}tf16401378</Template>
  <TotalTime>0</TotalTime>
  <Words>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Chiller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Mayo Joseph</dc:creator>
  <cp:lastModifiedBy>Mayo Joseph</cp:lastModifiedBy>
  <cp:revision>192</cp:revision>
  <cp:lastPrinted>2024-01-15T09:20:33Z</cp:lastPrinted>
  <dcterms:created xsi:type="dcterms:W3CDTF">2022-02-08T11:26:51Z</dcterms:created>
  <dcterms:modified xsi:type="dcterms:W3CDTF">2024-10-25T08:20:23Z</dcterms:modified>
</cp:coreProperties>
</file>