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8" r:id="rId4"/>
    <p:sldId id="267" r:id="rId5"/>
    <p:sldId id="262" r:id="rId6"/>
    <p:sldId id="263" r:id="rId7"/>
    <p:sldId id="269" r:id="rId8"/>
    <p:sldId id="270" r:id="rId9"/>
    <p:sldId id="264" r:id="rId10"/>
    <p:sldId id="258" r:id="rId11"/>
    <p:sldId id="260" r:id="rId12"/>
    <p:sldId id="259" r:id="rId13"/>
    <p:sldId id="265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04/03/2019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Alla scoperta delle civiltà attraverso le fonti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Di quale civiltà stiamo parlando?</a:t>
            </a:r>
          </a:p>
          <a:p>
            <a:r>
              <a:rPr lang="it-IT" dirty="0" smtClean="0"/>
              <a:t>Aguzza la vista e …. </a:t>
            </a:r>
          </a:p>
          <a:p>
            <a:r>
              <a:rPr lang="it-IT" dirty="0" smtClean="0"/>
              <a:t>buona osservazione!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0394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8737006" cy="5292854"/>
          </a:xfrm>
        </p:spPr>
      </p:pic>
      <p:sp>
        <p:nvSpPr>
          <p:cNvPr id="2" name="CasellaDiTesto 1"/>
          <p:cNvSpPr txBox="1"/>
          <p:nvPr/>
        </p:nvSpPr>
        <p:spPr>
          <a:xfrm>
            <a:off x="179512" y="63813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30137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8640"/>
            <a:ext cx="3665393" cy="612068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23528" y="6453336"/>
            <a:ext cx="413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10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66464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188641"/>
            <a:ext cx="6566858" cy="5976664"/>
          </a:xfrm>
        </p:spPr>
      </p:pic>
      <p:sp>
        <p:nvSpPr>
          <p:cNvPr id="2" name="CasellaDiTesto 1"/>
          <p:cNvSpPr txBox="1"/>
          <p:nvPr/>
        </p:nvSpPr>
        <p:spPr>
          <a:xfrm>
            <a:off x="179512" y="630932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</a:t>
            </a:r>
            <a:r>
              <a:rPr lang="it-IT" dirty="0" smtClean="0"/>
              <a:t>11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3866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3" y="165659"/>
            <a:ext cx="4697637" cy="351602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539552" y="623731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</a:t>
            </a:r>
            <a:r>
              <a:rPr lang="it-IT" dirty="0" smtClean="0"/>
              <a:t>12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28475"/>
            <a:ext cx="6218763" cy="287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92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899" y="0"/>
            <a:ext cx="2951758" cy="609329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39552" y="6381328"/>
            <a:ext cx="384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1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93288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0647"/>
            <a:ext cx="3672408" cy="556904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611560" y="623731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32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9" y="476672"/>
            <a:ext cx="7260224" cy="482453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467544" y="609329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2556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8113617" cy="4069606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467544" y="616530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5959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16" y="404664"/>
            <a:ext cx="7809616" cy="5210823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95536" y="62373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1327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840448" cy="5527516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251520" y="630932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7182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490" y="0"/>
            <a:ext cx="7052422" cy="4504184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" y="3645024"/>
            <a:ext cx="5328708" cy="266435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23528" y="637203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7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62253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1717" y="0"/>
            <a:ext cx="3156201" cy="5157191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323528" y="645333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Figura 8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311469"/>
            <a:ext cx="5635170" cy="410726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05" y="188640"/>
            <a:ext cx="3474604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27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45</Words>
  <Application>Microsoft Office PowerPoint</Application>
  <PresentationFormat>Presentazione su schermo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Alla scoperta delle civiltà attraverso le fonti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Alla scoperta delle civiltà attraverso le fonti</dc:title>
  <dc:creator>Francesco Calzavara</dc:creator>
  <cp:lastModifiedBy>Francesco Calzavara</cp:lastModifiedBy>
  <cp:revision>8</cp:revision>
  <dcterms:created xsi:type="dcterms:W3CDTF">2019-03-03T21:55:11Z</dcterms:created>
  <dcterms:modified xsi:type="dcterms:W3CDTF">2019-03-04T14:58:23Z</dcterms:modified>
</cp:coreProperties>
</file>