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9" r:id="rId11"/>
    <p:sldId id="273" r:id="rId12"/>
    <p:sldId id="270" r:id="rId13"/>
    <p:sldId id="267" r:id="rId14"/>
    <p:sldId id="268" r:id="rId15"/>
    <p:sldId id="271" r:id="rId16"/>
    <p:sldId id="272" r:id="rId17"/>
    <p:sldId id="274" r:id="rId18"/>
    <p:sldId id="263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BCA1D-8839-404D-986F-BFA3BEE18BF7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A317C-0569-4E55-B93B-6000EDE17A4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6004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26/02/20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lastoriasarda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Dolmen e Menhir</a:t>
            </a:r>
          </a:p>
        </p:txBody>
      </p:sp>
    </p:spTree>
    <p:extLst>
      <p:ext uri="{BB962C8B-B14F-4D97-AF65-F5344CB8AC3E}">
        <p14:creationId xmlns:p14="http://schemas.microsoft.com/office/powerpoint/2010/main" val="2872874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51269"/>
            <a:ext cx="2808312" cy="396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it-IT" dirty="0"/>
              <a:t>I nuraghi in Sardegna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88" y="3140968"/>
            <a:ext cx="2309882" cy="348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592" y="4880992"/>
            <a:ext cx="3528392" cy="197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69" y="2078427"/>
            <a:ext cx="3213038" cy="240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369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Che cos’è un nuraghe?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400" dirty="0"/>
              <a:t>Il nome dei nuraghi viene da “</a:t>
            </a:r>
            <a:r>
              <a:rPr lang="it-IT" sz="2400" dirty="0" err="1"/>
              <a:t>nur</a:t>
            </a:r>
            <a:r>
              <a:rPr lang="it-IT" sz="2400" dirty="0"/>
              <a:t>”, una parola antica che significa “</a:t>
            </a:r>
            <a:r>
              <a:rPr lang="it-IT" sz="2400" b="1" dirty="0"/>
              <a:t>cavità</a:t>
            </a:r>
            <a:r>
              <a:rPr lang="it-IT" sz="2400" dirty="0"/>
              <a:t>” o “</a:t>
            </a:r>
            <a:r>
              <a:rPr lang="it-IT" sz="2400" b="1" dirty="0"/>
              <a:t>cumulo di pietre</a:t>
            </a:r>
            <a:r>
              <a:rPr lang="it-IT" sz="2400" dirty="0"/>
              <a:t>”. Secondo altri studiosi significa anche “</a:t>
            </a:r>
            <a:r>
              <a:rPr lang="it-IT" sz="2400" b="1" dirty="0"/>
              <a:t>luogo di osservazione molto alto</a:t>
            </a:r>
            <a:r>
              <a:rPr lang="it-IT" sz="2400" dirty="0"/>
              <a:t>”.</a:t>
            </a:r>
          </a:p>
          <a:p>
            <a:pPr marL="0" indent="0">
              <a:buNone/>
            </a:pPr>
            <a:r>
              <a:rPr lang="it-IT" sz="2400" dirty="0"/>
              <a:t>Questi significati si capiscono facilmente se guardiamo un nuraghe.</a:t>
            </a:r>
          </a:p>
          <a:p>
            <a:pPr marL="0" indent="0">
              <a:buNone/>
            </a:pPr>
            <a:r>
              <a:rPr lang="it-IT" sz="2400" dirty="0"/>
              <a:t>Il nuraghe è un </a:t>
            </a:r>
            <a:r>
              <a:rPr lang="it-IT" sz="2400" b="1" dirty="0"/>
              <a:t>edificio circolare </a:t>
            </a:r>
            <a:r>
              <a:rPr lang="it-IT" sz="2400" dirty="0"/>
              <a:t>a forma di </a:t>
            </a:r>
            <a:r>
              <a:rPr lang="it-IT" sz="2400" b="1" dirty="0"/>
              <a:t>torre con la cima troncata</a:t>
            </a:r>
            <a:r>
              <a:rPr lang="it-IT" sz="2400" dirty="0"/>
              <a:t>,</a:t>
            </a:r>
          </a:p>
          <a:p>
            <a:pPr marL="0" indent="0">
              <a:buNone/>
            </a:pPr>
            <a:r>
              <a:rPr lang="it-IT" sz="2400" dirty="0"/>
              <a:t>dalla cui terrazza si domina tutto il territorio. È visibile anche da molto lontano e per costruirlo i Sardi usarono </a:t>
            </a:r>
            <a:r>
              <a:rPr lang="it-IT" sz="2400" b="1" dirty="0"/>
              <a:t>pietre pesantissime </a:t>
            </a:r>
            <a:r>
              <a:rPr lang="it-IT" sz="2400" dirty="0"/>
              <a:t>e di</a:t>
            </a:r>
            <a:r>
              <a:rPr lang="it-IT" sz="2400" b="1" dirty="0"/>
              <a:t> grandi dimensioni.</a:t>
            </a:r>
          </a:p>
          <a:p>
            <a:pPr marL="0" indent="0">
              <a:buNone/>
            </a:pPr>
            <a:r>
              <a:rPr lang="it-IT" sz="2400" dirty="0"/>
              <a:t>Al suo </a:t>
            </a:r>
            <a:r>
              <a:rPr lang="it-IT" sz="2400" b="1" dirty="0"/>
              <a:t>interno</a:t>
            </a:r>
            <a:r>
              <a:rPr lang="it-IT" sz="2400" dirty="0"/>
              <a:t> si trovano delle </a:t>
            </a:r>
            <a:r>
              <a:rPr lang="it-IT" sz="2400" b="1" dirty="0"/>
              <a:t>camere molto ampie</a:t>
            </a:r>
            <a:r>
              <a:rPr lang="it-IT" sz="2400" dirty="0"/>
              <a:t>, dove </a:t>
            </a:r>
            <a:r>
              <a:rPr lang="it-IT" sz="2400" b="1" dirty="0"/>
              <a:t>si poteva</a:t>
            </a:r>
          </a:p>
          <a:p>
            <a:pPr marL="0" indent="0">
              <a:buNone/>
            </a:pPr>
            <a:r>
              <a:rPr lang="it-IT" sz="2400" b="1" dirty="0"/>
              <a:t>vivere</a:t>
            </a:r>
            <a:r>
              <a:rPr lang="it-IT" sz="2400" dirty="0"/>
              <a:t>. Spesso il nuraghe era tanto elevato che le camere erano sovrapposte una all’altra, come nei palazzi di oggi.</a:t>
            </a:r>
          </a:p>
          <a:p>
            <a:pPr marL="0" indent="0">
              <a:buNone/>
            </a:pPr>
            <a:r>
              <a:rPr lang="it-IT" sz="2400" dirty="0"/>
              <a:t>I nuraghi furono costruiti nel </a:t>
            </a:r>
            <a:r>
              <a:rPr lang="it-IT" sz="2400" b="1" dirty="0"/>
              <a:t>periodo dal 1600 a.C. al 500 a.C.</a:t>
            </a:r>
          </a:p>
        </p:txBody>
      </p:sp>
    </p:spTree>
    <p:extLst>
      <p:ext uri="{BB962C8B-B14F-4D97-AF65-F5344CB8AC3E}">
        <p14:creationId xmlns:p14="http://schemas.microsoft.com/office/powerpoint/2010/main" val="780679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Nuraghe di Barumini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6192688" cy="4120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" y="3882200"/>
            <a:ext cx="3932254" cy="294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7455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Nuraghe </a:t>
            </a:r>
            <a:r>
              <a:rPr lang="it-IT" dirty="0" err="1"/>
              <a:t>Serbissi</a:t>
            </a:r>
            <a:r>
              <a:rPr lang="it-IT" dirty="0"/>
              <a:t> di Osini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3"/>
            <a:ext cx="4788024" cy="365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729" y="3650672"/>
            <a:ext cx="4837282" cy="320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419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Nuraghe di Abbasanta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6516216" cy="371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4045992" cy="269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22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Nuraghe di Goni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71" y="1848522"/>
            <a:ext cx="5996081" cy="381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3140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Nuraghe </a:t>
            </a:r>
            <a:r>
              <a:rPr lang="it-IT" dirty="0" err="1"/>
              <a:t>Orolio</a:t>
            </a:r>
            <a:r>
              <a:rPr lang="it-IT" dirty="0"/>
              <a:t> a Silanus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1881981"/>
            <a:ext cx="7943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988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Altre informazioni sui nuraghi su </a:t>
            </a:r>
            <a:r>
              <a:rPr lang="it-IT" dirty="0">
                <a:hlinkClick r:id="rId2"/>
              </a:rPr>
              <a:t>https://lastoriasarda.com/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96791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Uno sguardo d’insieme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73192"/>
            <a:ext cx="4484712" cy="5058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5364088" y="4053199"/>
            <a:ext cx="2160240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b="1" dirty="0"/>
              <a:t>Dal 4800 al 3000 a.C.</a:t>
            </a:r>
          </a:p>
          <a:p>
            <a:r>
              <a:rPr lang="it-IT" sz="1400" b="1" dirty="0"/>
              <a:t>Dal 3000 al 1200 a.C</a:t>
            </a:r>
            <a:r>
              <a:rPr lang="it-IT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510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Stonehenge in Gran Bretagna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8" y="1268760"/>
            <a:ext cx="6524972" cy="331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653720"/>
            <a:ext cx="5673824" cy="319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47936" y="5527825"/>
            <a:ext cx="195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3000 a.C</a:t>
            </a:r>
            <a:r>
              <a:rPr lang="it-IT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762579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Scozia – Gran Bretagna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6121548" cy="406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251520" y="1484784"/>
            <a:ext cx="195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3000 a.C</a:t>
            </a:r>
            <a:r>
              <a:rPr lang="it-IT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35766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  </a:t>
            </a:r>
            <a:r>
              <a:rPr lang="it-IT" dirty="0" err="1"/>
              <a:t>Carnac</a:t>
            </a:r>
            <a:r>
              <a:rPr lang="it-IT" dirty="0"/>
              <a:t> - Francia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229600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0605"/>
            <a:ext cx="3627487" cy="241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395536" y="5375425"/>
            <a:ext cx="195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2800 a.C</a:t>
            </a:r>
            <a:r>
              <a:rPr lang="it-IT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26585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Irlanda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2000 a.C.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04864"/>
            <a:ext cx="52387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343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 in Italia? In Sardegna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159224" cy="254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16832"/>
            <a:ext cx="3236842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83568" y="423651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 Oristano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771800" y="583392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 Sassari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3568" y="500893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 </a:t>
            </a:r>
            <a:r>
              <a:rPr lang="it-IT" sz="2400" dirty="0"/>
              <a:t>tra il 3300 e il 2500 a.C.</a:t>
            </a:r>
          </a:p>
        </p:txBody>
      </p:sp>
    </p:spTree>
    <p:extLst>
      <p:ext uri="{BB962C8B-B14F-4D97-AF65-F5344CB8AC3E}">
        <p14:creationId xmlns:p14="http://schemas.microsoft.com/office/powerpoint/2010/main" val="178324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Puglia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6"/>
          <a:stretch/>
        </p:blipFill>
        <p:spPr bwMode="auto">
          <a:xfrm>
            <a:off x="179512" y="1340768"/>
            <a:ext cx="5252295" cy="360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755576" y="5016477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Ad Otranto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312" y="1376152"/>
            <a:ext cx="3744416" cy="499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4195192" y="5949764"/>
            <a:ext cx="345638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dirty="0"/>
              <a:t>A Giurdignano</a:t>
            </a:r>
          </a:p>
        </p:txBody>
      </p:sp>
    </p:spTree>
    <p:extLst>
      <p:ext uri="{BB962C8B-B14F-4D97-AF65-F5344CB8AC3E}">
        <p14:creationId xmlns:p14="http://schemas.microsoft.com/office/powerpoint/2010/main" val="1593371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Liguria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35307"/>
            <a:ext cx="5040560" cy="3337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23528" y="4630813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Ad Albisola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13784"/>
            <a:ext cx="5238750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4959127" y="6165304"/>
            <a:ext cx="34563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dirty="0"/>
              <a:t>A Finale Ligure </a:t>
            </a:r>
          </a:p>
        </p:txBody>
      </p:sp>
    </p:spTree>
    <p:extLst>
      <p:ext uri="{BB962C8B-B14F-4D97-AF65-F5344CB8AC3E}">
        <p14:creationId xmlns:p14="http://schemas.microsoft.com/office/powerpoint/2010/main" val="579499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Piemonte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4.000 - 5.000 a.C. </a:t>
            </a:r>
          </a:p>
          <a:p>
            <a:endParaRPr lang="it-I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98" y="2356174"/>
            <a:ext cx="8130052" cy="287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926631" y="5460032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A Cavaglià  </a:t>
            </a:r>
          </a:p>
        </p:txBody>
      </p:sp>
    </p:spTree>
    <p:extLst>
      <p:ext uri="{BB962C8B-B14F-4D97-AF65-F5344CB8AC3E}">
        <p14:creationId xmlns:p14="http://schemas.microsoft.com/office/powerpoint/2010/main" val="6910546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283</Words>
  <Application>Microsoft Macintosh PowerPoint</Application>
  <PresentationFormat>Presentazione su schermo (4:3)</PresentationFormat>
  <Paragraphs>40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1" baseType="lpstr">
      <vt:lpstr>Arial</vt:lpstr>
      <vt:lpstr>Calibri</vt:lpstr>
      <vt:lpstr>Tema di Office</vt:lpstr>
      <vt:lpstr>Dolmen e Menhir</vt:lpstr>
      <vt:lpstr>Stonehenge in Gran Bretagna</vt:lpstr>
      <vt:lpstr>In Scozia – Gran Bretagna</vt:lpstr>
      <vt:lpstr>A  Carnac - Francia</vt:lpstr>
      <vt:lpstr>In Irlanda</vt:lpstr>
      <vt:lpstr>E in Italia? In Sardegna </vt:lpstr>
      <vt:lpstr>In Puglia </vt:lpstr>
      <vt:lpstr>In Liguria</vt:lpstr>
      <vt:lpstr>In Piemonte</vt:lpstr>
      <vt:lpstr>I nuraghi in Sardegna</vt:lpstr>
      <vt:lpstr>Che cos’è un nuraghe?</vt:lpstr>
      <vt:lpstr>Nuraghe di Barumini</vt:lpstr>
      <vt:lpstr>Nuraghe Serbissi di Osini</vt:lpstr>
      <vt:lpstr>Nuraghe di Abbasanta</vt:lpstr>
      <vt:lpstr>Nuraghe di Goni</vt:lpstr>
      <vt:lpstr>Nuraghe Orolio a Silanus</vt:lpstr>
      <vt:lpstr>Presentazione standard di PowerPoint</vt:lpstr>
      <vt:lpstr>Uno sguardo d’insieme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Dolmen e Menhir</dc:title>
  <dc:creator>Monica</dc:creator>
  <cp:lastModifiedBy>Microsoft Office User</cp:lastModifiedBy>
  <cp:revision>23</cp:revision>
  <dcterms:created xsi:type="dcterms:W3CDTF">2019-08-04T05:39:03Z</dcterms:created>
  <dcterms:modified xsi:type="dcterms:W3CDTF">2020-02-26T16:24:34Z</dcterms:modified>
</cp:coreProperties>
</file>